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381EC83-D19D-499A-91E1-B4B60E4E638F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BAB753C-4632-4A6B-8541-E63D9F09D6C9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2.2 &amp;.2.3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Bacteriën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schimmels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4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ebook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link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3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Leerdoelen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Doel 1: </a:t>
            </a:r>
            <a:r>
              <a:rPr lang="nl-NL" dirty="0"/>
              <a:t>Aan het eind van de les kunnen de leerlingen kenmerken van bacteriën noemen en beschrijven welke rol bacteriën spelen voor de mens</a:t>
            </a:r>
            <a:endParaRPr lang="en-US" dirty="0"/>
          </a:p>
          <a:p>
            <a:r>
              <a:rPr lang="nl-NL" b="1" dirty="0"/>
              <a:t>Doel 2: </a:t>
            </a:r>
            <a:r>
              <a:rPr lang="nl-NL" dirty="0"/>
              <a:t>Aan het eind van de les kunnen de leerlingen kenmerken van schimmels noemen en beschrijven welke rol schimmels spelen voor de mens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8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457200" y="2478301"/>
            <a:ext cx="4038600" cy="4407408"/>
          </a:xfrm>
        </p:spPr>
        <p:txBody>
          <a:bodyPr/>
          <a:lstStyle/>
          <a:p>
            <a:r>
              <a:rPr lang="en-US" dirty="0" err="1" smtClean="0"/>
              <a:t>Eencellig</a:t>
            </a:r>
            <a:endParaRPr lang="en-US" dirty="0"/>
          </a:p>
          <a:p>
            <a:r>
              <a:rPr lang="en-US" dirty="0" err="1" smtClean="0"/>
              <a:t>Zweepharen</a:t>
            </a:r>
            <a:endParaRPr lang="en-US" dirty="0" smtClean="0"/>
          </a:p>
          <a:p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organellen</a:t>
            </a:r>
            <a:endParaRPr lang="en-US" dirty="0" smtClean="0"/>
          </a:p>
          <a:p>
            <a:r>
              <a:rPr lang="en-US" dirty="0" smtClean="0"/>
              <a:t>WEL </a:t>
            </a:r>
            <a:r>
              <a:rPr lang="en-US" dirty="0" err="1" smtClean="0"/>
              <a:t>celwand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Kenmerken</a:t>
            </a:r>
            <a:r>
              <a:rPr lang="en-US" dirty="0" smtClean="0"/>
              <a:t> van </a:t>
            </a:r>
            <a:r>
              <a:rPr lang="nl-NL" dirty="0" smtClean="0"/>
              <a:t>bacteriën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84" y="2408238"/>
            <a:ext cx="5018616" cy="3763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39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Deling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1-2-4-8 </a:t>
            </a:r>
            <a:r>
              <a:rPr lang="en-US" dirty="0" err="1" smtClean="0"/>
              <a:t>enz</a:t>
            </a:r>
            <a:endParaRPr lang="en-US" dirty="0" smtClean="0"/>
          </a:p>
          <a:p>
            <a:r>
              <a:rPr lang="en-US" dirty="0" err="1" smtClean="0"/>
              <a:t>Vermenigvuldigen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slechte</a:t>
            </a:r>
            <a:r>
              <a:rPr lang="en-US" dirty="0" smtClean="0"/>
              <a:t> </a:t>
            </a:r>
            <a:r>
              <a:rPr lang="en-US" dirty="0" err="1" smtClean="0"/>
              <a:t>omstandigheden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vormt</a:t>
            </a:r>
            <a:r>
              <a:rPr lang="en-US" dirty="0" smtClean="0"/>
              <a:t> de </a:t>
            </a:r>
            <a:r>
              <a:rPr lang="en-US" dirty="0" err="1" smtClean="0"/>
              <a:t>bacterie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stevig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kapsel</a:t>
            </a:r>
            <a:r>
              <a:rPr lang="en-US" dirty="0" smtClean="0"/>
              <a:t> om </a:t>
            </a:r>
            <a:r>
              <a:rPr lang="en-US" dirty="0" err="1" smtClean="0"/>
              <a:t>chromosomen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Voortplanting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2862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37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Bacteriën zijn </a:t>
            </a:r>
            <a:r>
              <a:rPr lang="nl-NL" dirty="0" err="1" smtClean="0"/>
              <a:t>reducenten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Voedsel conserveren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Bacteriële infectieziekten zijn longontsteking, oorontsteking</a:t>
            </a:r>
          </a:p>
          <a:p>
            <a:r>
              <a:rPr lang="nl-NL" dirty="0" smtClean="0"/>
              <a:t>Antibiotica</a:t>
            </a:r>
          </a:p>
          <a:p>
            <a:endParaRPr lang="nl-NL" dirty="0"/>
          </a:p>
          <a:p>
            <a:r>
              <a:rPr lang="nl-NL" dirty="0" smtClean="0"/>
              <a:t>Hygiëne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Nuttige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/>
              <a:t> </a:t>
            </a:r>
            <a:r>
              <a:rPr lang="en-US" dirty="0" err="1" smtClean="0"/>
              <a:t>schadelijke</a:t>
            </a:r>
            <a:r>
              <a:rPr lang="en-US" dirty="0" smtClean="0"/>
              <a:t> </a:t>
            </a:r>
            <a:r>
              <a:rPr lang="nl-NL" dirty="0">
                <a:solidFill>
                  <a:prstClr val="white"/>
                </a:solidFill>
              </a:rPr>
              <a:t>bacteriën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3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Eencellig</a:t>
            </a:r>
            <a:r>
              <a:rPr lang="en-US" dirty="0" smtClean="0"/>
              <a:t> of </a:t>
            </a:r>
            <a:r>
              <a:rPr lang="en-US" dirty="0" err="1" smtClean="0"/>
              <a:t>veelcellig</a:t>
            </a:r>
            <a:endParaRPr lang="en-US" dirty="0" smtClean="0"/>
          </a:p>
          <a:p>
            <a:r>
              <a:rPr lang="en-US" dirty="0" err="1" smtClean="0"/>
              <a:t>Gisten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eencellige</a:t>
            </a:r>
            <a:r>
              <a:rPr lang="en-US" dirty="0" smtClean="0"/>
              <a:t> </a:t>
            </a:r>
            <a:r>
              <a:rPr lang="en-US" dirty="0" err="1" smtClean="0"/>
              <a:t>schimmels</a:t>
            </a:r>
            <a:endParaRPr lang="en-US" dirty="0" smtClean="0"/>
          </a:p>
          <a:p>
            <a:r>
              <a:rPr lang="en-US" dirty="0" err="1" smtClean="0"/>
              <a:t>Veelzijdige</a:t>
            </a:r>
            <a:r>
              <a:rPr lang="en-US" dirty="0" smtClean="0"/>
              <a:t> </a:t>
            </a:r>
            <a:r>
              <a:rPr lang="en-US" dirty="0" err="1" smtClean="0"/>
              <a:t>schimmels</a:t>
            </a:r>
            <a:r>
              <a:rPr lang="en-US" dirty="0" smtClean="0"/>
              <a:t> –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schimmeldraden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Kenmerken</a:t>
            </a:r>
            <a:r>
              <a:rPr lang="en-US" dirty="0" smtClean="0"/>
              <a:t> van </a:t>
            </a:r>
            <a:r>
              <a:rPr lang="en-US" dirty="0" err="1" smtClean="0"/>
              <a:t>schimmels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946922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12573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447800" y="3200400"/>
            <a:ext cx="2667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Eencellige</a:t>
            </a:r>
            <a:r>
              <a:rPr lang="en-US" dirty="0" smtClean="0"/>
              <a:t> </a:t>
            </a:r>
            <a:r>
              <a:rPr lang="en-US" dirty="0" err="1" smtClean="0"/>
              <a:t>schimmel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5943600" y="3352800"/>
            <a:ext cx="2743200" cy="25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Veelcellige</a:t>
            </a:r>
            <a:r>
              <a:rPr lang="en-US" dirty="0" smtClean="0"/>
              <a:t> </a:t>
            </a:r>
            <a:r>
              <a:rPr lang="en-US" dirty="0" err="1" smtClean="0"/>
              <a:t>schimmel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0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Voortplanting</a:t>
            </a:r>
            <a:r>
              <a:rPr lang="en-US" dirty="0" smtClean="0"/>
              <a:t> door </a:t>
            </a:r>
            <a:r>
              <a:rPr lang="en-US" dirty="0" err="1" smtClean="0"/>
              <a:t>deling</a:t>
            </a:r>
            <a:endParaRPr lang="en-US" dirty="0" smtClean="0"/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gistcellen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blaasje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Voortplanting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200400"/>
            <a:ext cx="5717281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1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vOORTPLANTING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968671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3" t="16005" r="33898" b="33130"/>
          <a:stretch/>
        </p:blipFill>
        <p:spPr bwMode="auto">
          <a:xfrm>
            <a:off x="3810000" y="2951017"/>
            <a:ext cx="5026574" cy="3667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97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Voedselbederven</a:t>
            </a:r>
            <a:endParaRPr lang="en-US" dirty="0" smtClean="0"/>
          </a:p>
          <a:p>
            <a:r>
              <a:rPr lang="en-US" dirty="0" err="1" smtClean="0"/>
              <a:t>Schimmels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ziektenveroorzaken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Bijvoorbeeld</a:t>
            </a:r>
            <a:r>
              <a:rPr lang="en-US" dirty="0" smtClean="0"/>
              <a:t> </a:t>
            </a:r>
            <a:r>
              <a:rPr lang="en-US" dirty="0" err="1" smtClean="0"/>
              <a:t>zwemmersexzeem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Voedingsmiddelen</a:t>
            </a:r>
            <a:r>
              <a:rPr lang="en-US" dirty="0" smtClean="0"/>
              <a:t> </a:t>
            </a:r>
            <a:r>
              <a:rPr lang="en-US" dirty="0" err="1" smtClean="0"/>
              <a:t>produceren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Nuttige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schadelijke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schimmels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933825" cy="263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Afbeeldingsresultaat voor schimmel voedselbede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88338"/>
            <a:ext cx="2362200" cy="254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00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Raster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52</TotalTime>
  <Words>147</Words>
  <Application>Microsoft Office PowerPoint</Application>
  <PresentationFormat>Diavoorstelling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Raster</vt:lpstr>
      <vt:lpstr>Bacteriën en schimmels</vt:lpstr>
      <vt:lpstr>Leerdoelen</vt:lpstr>
      <vt:lpstr>Kenmerken van bacteriën</vt:lpstr>
      <vt:lpstr>Voortplanting</vt:lpstr>
      <vt:lpstr>Nuttige en schadelijke bacteriën</vt:lpstr>
      <vt:lpstr>Kenmerken van schimmels</vt:lpstr>
      <vt:lpstr>Voortplanting</vt:lpstr>
      <vt:lpstr>vOORTPLANTING</vt:lpstr>
      <vt:lpstr>Nuttige en schadelijke schimmels</vt:lpstr>
      <vt:lpstr>SOCRATIVE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Bacteriën en schimmels</dc:title>
  <dc:creator>Hjalmar</dc:creator>
  <cp:lastModifiedBy>Hjalmar</cp:lastModifiedBy>
  <cp:revision>7</cp:revision>
  <dcterms:created xsi:type="dcterms:W3CDTF">2016-11-11T08:38:07Z</dcterms:created>
  <dcterms:modified xsi:type="dcterms:W3CDTF">2016-11-11T09:30:57Z</dcterms:modified>
</cp:coreProperties>
</file>